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09" d="100"/>
          <a:sy n="109" d="100"/>
        </p:scale>
        <p:origin x="204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463176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5-7 мороза, днем 1-3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 9-14 м/с. Температура воздуха 0-2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47718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25341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4997</cp:revision>
  <cp:lastPrinted>2021-07-01T03:56:27Z</cp:lastPrinted>
  <dcterms:created xsi:type="dcterms:W3CDTF">2018-03-27T06:03:00Z</dcterms:created>
  <dcterms:modified xsi:type="dcterms:W3CDTF">2025-11-14T08:02:16Z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