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37944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Гололед. Ветер юго-западный 9-14 м/с. Температура воздуха ночью 1-3 мороза, днем 4-6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южный 9-14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xmlns="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03125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25119</TotalTime>
  <Words>567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3928</cp:revision>
  <cp:lastPrinted>2021-07-01T03:56:27Z</cp:lastPrinted>
  <dcterms:created xsi:type="dcterms:W3CDTF">2018-03-27T06:03:00Z</dcterms:created>
  <dcterms:modified xsi:type="dcterms:W3CDTF">2025-11-14T08:34:12Z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