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03" d="100"/>
          <a:sy n="103" d="100"/>
        </p:scale>
        <p:origin x="22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299492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южный 7-12 м/с. Температура воздуха ночью 4-6 мороза, днем 2-4 тепла.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южный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1-3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683411"/>
              </p:ext>
            </p:extLst>
          </p:nvPr>
        </p:nvGraphicFramePr>
        <p:xfrm>
          <a:off x="5134650" y="3763600"/>
          <a:ext cx="4528802" cy="2350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ноября, ночью 16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</a:t>
            </a:r>
            <a:r>
              <a:rPr lang="ru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51989</TotalTime>
  <Words>639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7332</cp:revision>
  <cp:lastPrinted>2025-08-12T06:13:34Z</cp:lastPrinted>
  <dcterms:created xsi:type="dcterms:W3CDTF">2018-03-27T06:03:00Z</dcterms:created>
  <dcterms:modified xsi:type="dcterms:W3CDTF">2025-11-14T07:51:26Z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