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3" d="100"/>
          <a:sy n="113" d="100"/>
        </p:scale>
        <p:origin x="191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549344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 7-12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 мороза-1 тепла,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Ночью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556444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22516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15529</TotalTime>
  <Words>575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3828</cp:revision>
  <cp:lastPrinted>2021-07-01T03:56:27Z</cp:lastPrinted>
  <dcterms:created xsi:type="dcterms:W3CDTF">2018-03-27T06:03:00Z</dcterms:created>
  <dcterms:modified xsi:type="dcterms:W3CDTF">2025-11-14T07:42:09Z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