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3" d="100"/>
          <a:sy n="113" d="100"/>
        </p:scale>
        <p:origin x="191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11638046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318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ноября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юго-восточный, южный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16 ноября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16</a:t>
            </a:r>
            <a:r>
              <a:rPr lang="kk-KZ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0-2 тепла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3046419"/>
              </p:ext>
            </p:extLst>
          </p:nvPr>
        </p:nvGraphicFramePr>
        <p:xfrm>
          <a:off x="5049291" y="4016517"/>
          <a:ext cx="4613617" cy="22928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9671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3774" y="229066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ночью 16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Снигирева Н.Г./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56839</TotalTime>
  <Words>590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6479</cp:revision>
  <cp:lastPrinted>2021-02-03T11:37:00Z</cp:lastPrinted>
  <dcterms:created xsi:type="dcterms:W3CDTF">2018-03-27T06:03:00Z</dcterms:created>
  <dcterms:modified xsi:type="dcterms:W3CDTF">2025-11-14T07:45:59Z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