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9" d="100"/>
          <a:sy n="109" d="100"/>
        </p:scale>
        <p:origin x="204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0719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037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ноября по 20 ч 15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южный, юго-западный ночью 5-10, днем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0-2, днем 5-7 тепла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23088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 ночью 16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30221</TotalTime>
  <Words>594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5190</cp:revision>
  <cp:lastPrinted>2021-07-01T03:56:27Z</cp:lastPrinted>
  <dcterms:created xsi:type="dcterms:W3CDTF">2018-03-27T06:03:00Z</dcterms:created>
  <dcterms:modified xsi:type="dcterms:W3CDTF">2025-11-14T08:33:12Z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