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587185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18-20°, днем 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34874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9539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789265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20107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3709</cp:revision>
  <cp:lastPrinted>2021-10-14T11:15:53Z</cp:lastPrinted>
  <dcterms:created xsi:type="dcterms:W3CDTF">2018-03-27T06:03:00Z</dcterms:created>
  <dcterms:modified xsi:type="dcterms:W3CDTF">2025-11-14T07:44:33Z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