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 smtClean="0">
                <a:solidFill>
                  <a:schemeClr val="tx1"/>
                </a:solidFill>
              </a:rPr>
              <a:t>Ночью и утром туман. Ветер юго-восточный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1-3,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10-12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dirty="0" smtClean="0">
                <a:solidFill>
                  <a:schemeClr val="tx1"/>
                </a:solidFill>
              </a:rPr>
              <a:t>. Ветер юго-восточный 2-7</a:t>
            </a:r>
            <a:r>
              <a:rPr lang="ru-RU" dirty="0">
                <a:solidFill>
                  <a:schemeClr val="tx1"/>
                </a:solidFill>
              </a:rPr>
              <a:t> м/с. Температура </a:t>
            </a:r>
            <a:r>
              <a:rPr lang="ru-RU" smtClean="0">
                <a:solidFill>
                  <a:schemeClr val="tx1"/>
                </a:solidFill>
              </a:rPr>
              <a:t>воздуха 1-3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96495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27275</TotalTime>
  <Words>723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6531</cp:revision>
  <cp:lastPrinted>2021-07-01T09:11:30Z</cp:lastPrinted>
  <dcterms:created xsi:type="dcterms:W3CDTF">2018-03-27T06:03:00Z</dcterms:created>
  <dcterms:modified xsi:type="dcterms:W3CDTF">2025-11-14T08:35:07Z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