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13" d="100"/>
          <a:sy n="113" d="100"/>
        </p:scale>
        <p:origin x="191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542761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3-8 м/с. Температура воздуха ночью 5-7 мороза, днем 1-3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0-2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4.795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2.562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28227</TotalTime>
  <Words>647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5155</cp:revision>
  <cp:lastPrinted>2021-07-01T03:56:27Z</cp:lastPrinted>
  <dcterms:created xsi:type="dcterms:W3CDTF">2018-03-27T06:03:00Z</dcterms:created>
  <dcterms:modified xsi:type="dcterms:W3CDTF">2025-11-14T08:04:17Z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