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70749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5432080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15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южный, 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9-14, днем порывы 15-20 м/с. Температура воздуха ночью 2-4 мороза, днем 3-5 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16 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15 ноября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16 ноября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9-14, порывы 15-20 м/с. Температура воздуха 0-2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ноября, ночью 16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19922</TotalTime>
  <Words>593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7500</cp:revision>
  <cp:lastPrinted>2021-07-01T03:56:27Z</cp:lastPrinted>
  <dcterms:created xsi:type="dcterms:W3CDTF">2018-03-27T06:03:00Z</dcterms:created>
  <dcterms:modified xsi:type="dcterms:W3CDTF">2025-11-14T07:49:04Z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