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75871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151438" y="3693319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 воздуха ночью 4-6 мороза, днем 1-3 тепла.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1285" y="2286525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586028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Азилкыясова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28807</TotalTime>
  <Words>623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3923</cp:revision>
  <cp:lastPrinted>2021-07-01T07:38:07Z</cp:lastPrinted>
  <dcterms:created xsi:type="dcterms:W3CDTF">2018-03-27T06:03:00Z</dcterms:created>
  <dcterms:modified xsi:type="dcterms:W3CDTF">2025-11-14T09:13:21Z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