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3564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Түнде және таңертең тұман. Жел </a:t>
            </a:r>
            <a:r>
              <a:rPr lang="kk-KZ" sz="1200" dirty="0">
                <a:latin typeface="Times New Roman" panose="02020603050405020304" pitchFamily="18" charset="0"/>
                <a:cs typeface="Times New Roman" panose="02020603050405020304" pitchFamily="18" charset="0"/>
              </a:rPr>
              <a:t>шығыстан 7-12 м/с. Ауаның температурасы түнде </a:t>
            </a:r>
            <a:r>
              <a:rPr lang="kk-KZ" sz="1200" dirty="0" smtClean="0">
                <a:latin typeface="Times New Roman" panose="02020603050405020304" pitchFamily="18" charset="0"/>
                <a:cs typeface="Times New Roman" panose="02020603050405020304" pitchFamily="18" charset="0"/>
              </a:rPr>
              <a:t>1 аяз-1 жылы,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Түнде тұман. Жел 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269546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xmlns="" val="3583770891"/>
                    </a:ext>
                  </a:extLst>
                </a:gridCol>
                <a:gridCol w="1428444">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777527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16639</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3954</cp:revision>
  <cp:lastPrinted>2021-07-01T07:38:07Z</cp:lastPrinted>
  <dcterms:created xsi:type="dcterms:W3CDTF">2018-03-27T06:03:00Z</dcterms:created>
  <dcterms:modified xsi:type="dcterms:W3CDTF">2025-11-14T07:43:15Z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