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3" d="100"/>
          <a:sy n="113" d="100"/>
        </p:scale>
        <p:origin x="1914"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1920753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14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14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79734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Оңтүстіктен,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күндіз екпіні 15-20 м/с. Ауа температурасы түнде 2-4 градус аяз,  күндіз 3-5 градус жылы.</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16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a:t>
            </a:r>
            <a:r>
              <a:rPr lang="kk-KZ" sz="1100" dirty="0">
                <a:latin typeface="Times New Roman" pitchFamily="18" charset="0"/>
                <a:cs typeface="Times New Roman" pitchFamily="18" charset="0"/>
              </a:rPr>
              <a:t>түстік-батыстан жел соғады, күші 9-14, екпіні 15-20 м/с. Ауа </a:t>
            </a:r>
            <a:r>
              <a:rPr lang="kk-KZ" sz="1100">
                <a:latin typeface="Times New Roman" pitchFamily="18" charset="0"/>
                <a:cs typeface="Times New Roman" pitchFamily="18" charset="0"/>
              </a:rPr>
              <a:t>температурасы 0-2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15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16</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17480</TotalTime>
  <Words>555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7136</cp:revision>
  <cp:lastPrinted>2021-07-01T03:56:27Z</cp:lastPrinted>
  <dcterms:created xsi:type="dcterms:W3CDTF">2018-03-27T06:03:00Z</dcterms:created>
  <dcterms:modified xsi:type="dcterms:W3CDTF">2025-11-14T07:49:19Z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