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varScale="1">
        <p:scale>
          <a:sx n="109" d="100"/>
          <a:sy n="109" d="100"/>
        </p:scale>
        <p:origin x="204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71544846"/>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190821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14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15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Шығыстан, оңтүстік-шығыстан жел соғады, күші 5-10 м/с. Ауа температурасы түнде 1-3 градус аяз, күндіз 5-7 градус жылы.</a:t>
            </a:r>
          </a:p>
          <a:p>
            <a:pPr algn="ctr"/>
            <a:r>
              <a:rPr lang="kk-KZ" altLang="ru-RU" sz="1150" b="1" dirty="0" smtClean="0">
                <a:latin typeface="Times New Roman" panose="02020603050405020304" pitchFamily="18" charset="0"/>
                <a:cs typeface="Times New Roman" panose="02020603050405020304" pitchFamily="18" charset="0"/>
              </a:rPr>
              <a:t>16 </a:t>
            </a:r>
            <a:r>
              <a:rPr lang="kk-KZ" altLang="ru-RU" sz="1150" b="1" dirty="0">
                <a:latin typeface="Times New Roman" panose="02020603050405020304" pitchFamily="18" charset="0"/>
                <a:cs typeface="Times New Roman" panose="02020603050405020304" pitchFamily="18" charset="0"/>
              </a:rPr>
              <a:t>қарашаға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15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16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1-3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14 </a:t>
            </a:r>
            <a:r>
              <a:rPr lang="kk-KZ" altLang="ru-RU" sz="1200" b="1" dirty="0">
                <a:latin typeface="Times New Roman" panose="02020603050405020304" pitchFamily="18" charset="0"/>
                <a:cs typeface="Times New Roman" panose="02020603050405020304" pitchFamily="18" charset="0"/>
              </a:rPr>
              <a:t>қарашаға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50759441"/>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8</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rPr>
                        <a:t>047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Рахметова Ж.А</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25398</TotalTime>
  <Words>513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4880</cp:revision>
  <cp:lastPrinted>2021-07-01T07:38:07Z</cp:lastPrinted>
  <dcterms:created xsi:type="dcterms:W3CDTF">2018-03-27T06:03:00Z</dcterms:created>
  <dcterms:modified xsi:type="dcterms:W3CDTF">2025-11-14T08:06:18Z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