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13733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9973" y="184413"/>
            <a:ext cx="4894975"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Көктайғақ күтіледі. Оңтүстік-батыстан жел соғады,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a:t>
            </a:r>
            <a:r>
              <a:rPr lang="ru-RU" sz="1300" dirty="0" err="1">
                <a:effectLst/>
                <a:latin typeface="Times New Roman" panose="02020603050405020304" pitchFamily="18" charset="0"/>
                <a:ea typeface="Calibri" panose="020F0502020204030204" pitchFamily="34" charset="0"/>
              </a:rPr>
              <a:t>Ауа</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1-3 </a:t>
            </a:r>
            <a:r>
              <a:rPr lang="ru-RU" sz="1300" dirty="0" err="1">
                <a:effectLst/>
                <a:latin typeface="Times New Roman" panose="02020603050405020304" pitchFamily="18" charset="0"/>
                <a:ea typeface="Calibri" panose="020F0502020204030204" pitchFamily="34" charset="0"/>
              </a:rPr>
              <a:t>аяз</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4-6 градус </a:t>
            </a:r>
            <a:r>
              <a:rPr lang="ru-RU" sz="1300" dirty="0" err="1">
                <a:effectLst/>
                <a:latin typeface="Times New Roman" panose="02020603050405020304" pitchFamily="18" charset="0"/>
                <a:ea typeface="Calibri" panose="020F0502020204030204" pitchFamily="34" charset="0"/>
              </a:rPr>
              <a:t>жылы</a:t>
            </a:r>
            <a:r>
              <a:rPr lang="kk-KZ" sz="1300" dirty="0">
                <a:latin typeface="Times New Roman" panose="02020603050405020304" pitchFamily="18" charset="0"/>
                <a:ea typeface="Calibri" panose="020F0502020204030204" pitchFamily="34" charset="0"/>
              </a:rPr>
              <a:t>.</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15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16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latin typeface="Times New Roman" panose="02020603050405020304" pitchFamily="18" charset="0"/>
                <a:ea typeface="Calibri" panose="020F0502020204030204" pitchFamily="34" charset="0"/>
              </a:rPr>
              <a:t>. Оңүстіктен </a:t>
            </a:r>
            <a:r>
              <a:rPr lang="kk-KZ" sz="1300" dirty="0">
                <a:effectLst/>
                <a:latin typeface="Times New Roman" panose="02020603050405020304" pitchFamily="18" charset="0"/>
                <a:ea typeface="Calibri" panose="020F0502020204030204" pitchFamily="34" charset="0"/>
              </a:rPr>
              <a:t>жел соғады, күші 9-14 м/с. Ауа температурасы 0-2 градус жылы</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14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11" name="Таблица 2">
            <a:extLst>
              <a:ext uri="{FF2B5EF4-FFF2-40B4-BE49-F238E27FC236}">
                <a16:creationId xmlns:a16="http://schemas.microsoft.com/office/drawing/2014/main" xmlns="" id="{F5566D36-4167-4428-AA92-25A2ACED2F82}"/>
              </a:ext>
            </a:extLst>
          </p:cNvPr>
          <p:cNvGraphicFramePr>
            <a:graphicFrameLocks noGrp="1"/>
          </p:cNvGraphicFramePr>
          <p:nvPr>
            <p:extLst>
              <p:ext uri="{D42A27DB-BD31-4B8C-83A1-F6EECF244321}">
                <p14:modId xmlns:p14="http://schemas.microsoft.com/office/powerpoint/2010/main" val="3726575209"/>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xmlns="" val="20000"/>
                    </a:ext>
                  </a:extLst>
                </a:gridCol>
                <a:gridCol w="1411996">
                  <a:extLst>
                    <a:ext uri="{9D8B030D-6E8A-4147-A177-3AD203B41FA5}">
                      <a16:colId xmlns:a16="http://schemas.microsoft.com/office/drawing/2014/main" xmlns="" val="20001"/>
                    </a:ext>
                  </a:extLst>
                </a:gridCol>
                <a:gridCol w="1409113">
                  <a:extLst>
                    <a:ext uri="{9D8B030D-6E8A-4147-A177-3AD203B41FA5}">
                      <a16:colId xmlns:a16="http://schemas.microsoft.com/office/drawing/2014/main" xmlns=""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19871</TotalTime>
  <Words>538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3848</cp:revision>
  <cp:lastPrinted>2021-07-01T07:38:07Z</cp:lastPrinted>
  <dcterms:created xsi:type="dcterms:W3CDTF">2018-03-27T06:03:00Z</dcterms:created>
  <dcterms:modified xsi:type="dcterms:W3CDTF">2025-11-14T08:34:34Z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