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048157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18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шығыстан, 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 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13-15°, күндіз 2-4° аяз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ru-RU" sz="500" b="1" dirty="0">
              <a:latin typeface="Times New Roman" pitchFamily="18" charset="0"/>
              <a:cs typeface="Times New Roman" pitchFamily="18" charset="0"/>
            </a:endParaRPr>
          </a:p>
          <a:p>
            <a:pPr algn="just">
              <a:spcBef>
                <a:spcPts val="0"/>
              </a:spcBef>
              <a:defRPr/>
            </a:pPr>
            <a:endParaRPr lang="" altLang="ru-RU" sz="4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15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itchFamily="18" charset="0"/>
                <a:cs typeface="Times New Roman" pitchFamily="18" charset="0"/>
              </a:rPr>
              <a:t>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9-11°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70124621"/>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a:t>
                      </a:r>
                      <a:r>
                        <a:rPr lang="ru-RU" sz="900" dirty="0" smtClean="0">
                          <a:solidFill>
                            <a:schemeClr val="tx1"/>
                          </a:solidFill>
                          <a:latin typeface="Times New Roman" panose="02020603050405020304" pitchFamily="18" charset="0"/>
                          <a:cs typeface="Times New Roman" panose="02020603050405020304" pitchFamily="18" charset="0"/>
                        </a:rPr>
                        <a:t>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0,396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0,018</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
        <p:nvSpPr>
          <p:cNvPr id="21" name="TextBox 13"/>
          <p:cNvSpPr txBox="1"/>
          <p:nvPr/>
        </p:nvSpPr>
        <p:spPr>
          <a:xfrm>
            <a:off x="5025122" y="221517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15 қараша </a:t>
            </a:r>
            <a:r>
              <a:rPr lang="kk-KZ" sz="1200" dirty="0">
                <a:solidFill>
                  <a:prstClr val="black"/>
                </a:solidFill>
                <a:latin typeface="Times New Roman" panose="02020603050405020304" pitchFamily="18" charset="0"/>
                <a:cs typeface="Times New Roman" panose="02020603050405020304" pitchFamily="18" charset="0"/>
              </a:rPr>
              <a:t>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2" name="TextBox 13"/>
          <p:cNvSpPr txBox="1"/>
          <p:nvPr/>
        </p:nvSpPr>
        <p:spPr>
          <a:xfrm>
            <a:off x="5044850" y="31512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a:t>
            </a:r>
            <a:r>
              <a:rPr lang="ru-RU" altLang="ru-RU" sz="1200" b="1" i="1" dirty="0">
                <a:solidFill>
                  <a:srgbClr val="000000"/>
                </a:solidFill>
                <a:latin typeface="Times New Roman" panose="02020603050405020304" pitchFamily="18" charset="0"/>
                <a:cs typeface="Times New Roman" panose="02020603050405020304" pitchFamily="18" charset="0"/>
              </a:rPr>
              <a:t>Эрнст Л.В</a:t>
            </a:r>
            <a:r>
              <a:rPr lang="kk-KZ" altLang="ru-RU" sz="1200" b="1" i="1">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22624</TotalTime>
  <Words>644</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4047</cp:revision>
  <cp:lastPrinted>2021-07-01T03:56:27Z</cp:lastPrinted>
  <dcterms:created xsi:type="dcterms:W3CDTF">2018-03-27T06:03:00Z</dcterms:created>
  <dcterms:modified xsi:type="dcterms:W3CDTF">2025-11-14T07:45:27Z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