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179626702"/>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5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itchFamily="18" charset="0"/>
              </a:rPr>
              <a:t>. Оңтүстік</a:t>
            </a:r>
            <a:r>
              <a:rPr lang="en-US"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батыстан жел </a:t>
            </a:r>
            <a:r>
              <a:rPr lang="kk-KZ" sz="1200" dirty="0" smtClean="0">
                <a:solidFill>
                  <a:prstClr val="black"/>
                </a:solidFill>
                <a:latin typeface="Times New Roman" panose="02020603050405020304" pitchFamily="18" charset="0"/>
                <a:cs typeface="Times New Roman" pitchFamily="18" charset="0"/>
              </a:rPr>
              <a:t>соғады, күші 3-8 м/с. Ауа температурасы түнде </a:t>
            </a:r>
            <a:r>
              <a:rPr lang="kk-KZ" sz="1200" dirty="0" smtClean="0">
                <a:solidFill>
                  <a:prstClr val="black"/>
                </a:solidFill>
                <a:latin typeface="Times New Roman" panose="02020603050405020304" pitchFamily="18" charset="0"/>
                <a:cs typeface="Times New Roman" pitchFamily="18" charset="0"/>
              </a:rPr>
              <a:t>4-6 градус аяз</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1-3</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жылы.</a:t>
            </a:r>
            <a:endParaRPr lang="kk-KZ" sz="1200" dirty="0">
              <a:solidFill>
                <a:prstClr val="black"/>
              </a:solidFill>
              <a:latin typeface="Times New Roman" panose="02020603050405020304" pitchFamily="18" charset="0"/>
              <a:cs typeface="Times New Roman" pitchFamily="18" charset="0"/>
            </a:endParaRPr>
          </a:p>
          <a:p>
            <a:pPr indent="177800" algn="just" hangingPunct="1">
              <a:buNone/>
              <a:defRPr/>
            </a:pP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6</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 altLang="ru-RU" sz="1200" b="1" dirty="0" smtClean="0">
                <a:latin typeface="Times New Roman" panose="02020603050405020304" pitchFamily="18" charset="0"/>
                <a:cs typeface="Times New Roman" pitchFamily="18" charset="0"/>
              </a:rPr>
              <a:t>5</a:t>
            </a:r>
            <a:r>
              <a:rPr lang="kk-KZ" altLang="ru-RU" sz="1200" b="1" dirty="0" smtClean="0">
                <a:latin typeface="Times New Roman" panose="02020603050405020304" pitchFamily="18" charset="0"/>
                <a:cs typeface="Times New Roman" pitchFamily="18" charset="0"/>
              </a:rPr>
              <a:t> 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a:t>
            </a:r>
            <a:r>
              <a:rPr lang="" sz="1200" b="1" dirty="0" smtClean="0">
                <a:latin typeface="Times New Roman" panose="02020603050405020304" pitchFamily="18" charset="0"/>
                <a:cs typeface="Times New Roman" pitchFamily="18" charset="0"/>
              </a:rPr>
              <a:t>6</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 Оңтүстіктен </a:t>
            </a:r>
            <a:r>
              <a:rPr lang="kk-KZ" sz="1200" dirty="0" smtClean="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9-14</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1-3</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көтеріңкі</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1123436699"/>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2071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94</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52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21</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a:t>
                      </a:r>
                      <a:r>
                        <a:rPr lang="en-US" sz="900" dirty="0" smtClean="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 altLang="ru-RU" sz="1200" b="1" i="1" dirty="0" smtClean="0">
                <a:solidFill>
                  <a:srgbClr val="000000"/>
                </a:solidFill>
                <a:latin typeface="Times New Roman" panose="02020603050405020304" pitchFamily="18" charset="0"/>
                <a:cs typeface="Times New Roman" panose="02020603050405020304" pitchFamily="18" charset="0"/>
              </a:rPr>
              <a:t>Азилкыясова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27092</TotalTime>
  <Words>534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3855</cp:revision>
  <cp:lastPrinted>2021-07-01T07:38:07Z</cp:lastPrinted>
  <dcterms:created xsi:type="dcterms:W3CDTF">2018-03-27T06:03:00Z</dcterms:created>
  <dcterms:modified xsi:type="dcterms:W3CDTF">2025-11-14T09:24:23Z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