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11781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3064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6227" y="24057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495133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kk-KZ" altLang="ru-RU" sz="1200" b="1" i="1">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19166</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3758</cp:revision>
  <cp:lastPrinted>2021-07-01T03:56:27Z</cp:lastPrinted>
  <dcterms:created xsi:type="dcterms:W3CDTF">2018-03-27T06:03:00Z</dcterms:created>
  <dcterms:modified xsi:type="dcterms:W3CDTF">2025-11-14T07:44:17Z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