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15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14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15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smtClean="0">
                <a:latin typeface="Times New Roman" pitchFamily="18" charset="0"/>
                <a:cs typeface="Times New Roman" pitchFamily="18" charset="0"/>
              </a:rPr>
              <a:t>түнде 3-5, күндіз 8-10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15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6-8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0,101</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21749</TotalTime>
  <Words>535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5426</cp:revision>
  <cp:lastPrinted>2021-07-01T03:56:27Z</cp:lastPrinted>
  <dcterms:created xsi:type="dcterms:W3CDTF">2018-03-27T06:03:00Z</dcterms:created>
  <dcterms:modified xsi:type="dcterms:W3CDTF">2025-11-14T07:46:57Z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