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6" d="100"/>
          <a:sy n="106" d="100"/>
        </p:scale>
        <p:origin x="2142" y="11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85782804"/>
              </p:ext>
            </p:extLst>
          </p:nvPr>
        </p:nvGraphicFramePr>
        <p:xfrm>
          <a:off x="344488" y="2141593"/>
          <a:ext cx="4465638" cy="186347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a:t>
                      </a:r>
                      <a:r>
                        <a:rPr lang="en-US" altLang="x-none" sz="1600" b="1" i="1" dirty="0" smtClean="0">
                          <a:solidFill>
                            <a:srgbClr val="002060"/>
                          </a:solidFill>
                          <a:latin typeface="Times New Roman" panose="02020603050405020304" pitchFamily="18" charset="0"/>
                          <a:cs typeface="Times New Roman" panose="02020603050405020304" pitchFamily="18" charset="0"/>
                        </a:rPr>
                        <a:t>8</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4</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4996601" y="2866491"/>
            <a:ext cx="4680168"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2025 </a:t>
            </a:r>
            <a:r>
              <a:rPr lang="ru-RU" sz="1100" dirty="0">
                <a:solidFill>
                  <a:schemeClr val="tx1"/>
                </a:solidFill>
                <a:latin typeface="Times New Roman" panose="02020603050405020304" pitchFamily="18" charset="0"/>
                <a:cs typeface="Times New Roman" panose="02020603050405020304" pitchFamily="18" charset="0"/>
              </a:rPr>
              <a:t>жылдың </a:t>
            </a:r>
            <a:r>
              <a:rPr lang="ru-RU" sz="1100" dirty="0" smtClean="0">
                <a:solidFill>
                  <a:schemeClr val="tx1"/>
                </a:solidFill>
                <a:latin typeface="Times New Roman" panose="02020603050405020304" pitchFamily="18" charset="0"/>
                <a:cs typeface="Times New Roman" panose="02020603050405020304" pitchFamily="18" charset="0"/>
              </a:rPr>
              <a:t>15 қарашасында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жиналуына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көтеріңкі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42499266"/>
              </p:ext>
            </p:extLst>
          </p:nvPr>
        </p:nvGraphicFramePr>
        <p:xfrm>
          <a:off x="5000237" y="5071211"/>
          <a:ext cx="4662697" cy="1138022"/>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14233">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96395">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029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96395">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1993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0.399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315062">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588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8522" y="4412300"/>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en-US" altLang="ru-RU" sz="1200" b="1" dirty="0" smtClean="0">
                <a:latin typeface="Times New Roman" panose="02020603050405020304" pitchFamily="18" charset="0"/>
                <a:cs typeface="Times New Roman" panose="02020603050405020304" pitchFamily="18" charset="0"/>
              </a:rPr>
              <a:t>4 </a:t>
            </a:r>
            <a:r>
              <a:rPr lang="ru-RU" altLang="ru-RU" sz="1200" b="1" dirty="0" err="1">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smtClean="0">
                <a:latin typeface="Times New Roman" panose="02020603050405020304" pitchFamily="18" charset="0"/>
                <a:cs typeface="Times New Roman" panose="02020603050405020304" pitchFamily="18" charset="0"/>
              </a:rPr>
              <a:t>1</a:t>
            </a:r>
            <a:r>
              <a:rPr lang="en-US" altLang="ru-RU" sz="1100" b="1" dirty="0" smtClean="0">
                <a:latin typeface="Times New Roman" panose="02020603050405020304" pitchFamily="18" charset="0"/>
                <a:cs typeface="Times New Roman" panose="02020603050405020304" pitchFamily="18" charset="0"/>
              </a:rPr>
              <a:t>5</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қараша</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a:t>
            </a:r>
            <a:r>
              <a:rPr lang="en-US" altLang="ru-RU" sz="1100" b="1" dirty="0" smtClean="0">
                <a:solidFill>
                  <a:srgbClr val="000000"/>
                </a:solidFill>
                <a:latin typeface="Times New Roman" panose="02020603050405020304" pitchFamily="18" charset="0"/>
                <a:cs typeface="Times New Roman" panose="02020603050405020304" pitchFamily="18" charset="0"/>
              </a:rPr>
              <a:t>4</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қараша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smtClean="0">
                <a:solidFill>
                  <a:srgbClr val="000000"/>
                </a:solidFill>
                <a:latin typeface="Times New Roman" panose="02020603050405020304" pitchFamily="18" charset="0"/>
                <a:cs typeface="Times New Roman" panose="02020603050405020304" pitchFamily="18" charset="0"/>
              </a:rPr>
              <a:t>1</a:t>
            </a:r>
            <a:r>
              <a:rPr lang="en-US" altLang="ru-RU" sz="1100" b="1" dirty="0" smtClean="0">
                <a:solidFill>
                  <a:srgbClr val="000000"/>
                </a:solidFill>
                <a:latin typeface="Times New Roman" panose="02020603050405020304" pitchFamily="18" charset="0"/>
                <a:cs typeface="Times New Roman" panose="02020603050405020304" pitchFamily="18" charset="0"/>
              </a:rPr>
              <a:t>5</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қараша</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smtClean="0">
                <a:solidFill>
                  <a:prstClr val="black"/>
                </a:solidFill>
                <a:latin typeface="Times New Roman" pitchFamily="18" charset="0"/>
                <a:cs typeface="Times New Roman" pitchFamily="18" charset="0"/>
              </a:rPr>
              <a:t>. Түнде және таңертең тұман. Жел 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күші 2-7 </a:t>
            </a:r>
            <a:r>
              <a:rPr lang="kk-KZ" sz="1100" dirty="0" smtClean="0">
                <a:solidFill>
                  <a:prstClr val="black"/>
                </a:solidFill>
                <a:latin typeface="Times New Roman" pitchFamily="18" charset="0"/>
                <a:cs typeface="Times New Roman" pitchFamily="18" charset="0"/>
              </a:rPr>
              <a:t>м/с. Ауа температурасы </a:t>
            </a:r>
            <a:r>
              <a:rPr lang="kk-KZ" sz="1100" smtClean="0">
                <a:solidFill>
                  <a:prstClr val="black"/>
                </a:solidFill>
                <a:latin typeface="Times New Roman" pitchFamily="18" charset="0"/>
                <a:cs typeface="Times New Roman" pitchFamily="18" charset="0"/>
              </a:rPr>
              <a:t>түнде 6-8, </a:t>
            </a:r>
            <a:r>
              <a:rPr lang="kk-KZ" sz="1100" dirty="0" smtClean="0">
                <a:solidFill>
                  <a:prstClr val="black"/>
                </a:solidFill>
                <a:latin typeface="Times New Roman" pitchFamily="18" charset="0"/>
                <a:cs typeface="Times New Roman" pitchFamily="18" charset="0"/>
              </a:rPr>
              <a:t>күндіз 15-17 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1</a:t>
            </a:r>
            <a:r>
              <a:rPr lang="en-US" sz="1100" b="1" dirty="0" smtClean="0">
                <a:solidFill>
                  <a:srgbClr val="000000"/>
                </a:solidFill>
                <a:latin typeface="Times New Roman" panose="02020603050405020304" pitchFamily="18" charset="0"/>
                <a:cs typeface="Times New Roman" panose="02020603050405020304" pitchFamily="18" charset="0"/>
              </a:rPr>
              <a:t>6</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қараша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1</a:t>
            </a:r>
            <a:r>
              <a:rPr lang="en-US"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қараша</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ru-RU" sz="1100" b="1" dirty="0" smtClean="0">
                <a:solidFill>
                  <a:srgbClr val="000000"/>
                </a:solidFill>
                <a:latin typeface="Times New Roman" panose="02020603050405020304" pitchFamily="18" charset="0"/>
                <a:cs typeface="Times New Roman" panose="02020603050405020304" pitchFamily="18" charset="0"/>
              </a:rPr>
              <a:t>1</a:t>
            </a:r>
            <a:r>
              <a:rPr lang="en-US" sz="1100" b="1" dirty="0" smtClean="0">
                <a:solidFill>
                  <a:srgbClr val="000000"/>
                </a:solidFill>
                <a:latin typeface="Times New Roman" panose="02020603050405020304" pitchFamily="18" charset="0"/>
                <a:cs typeface="Times New Roman" panose="02020603050405020304" pitchFamily="18" charset="0"/>
              </a:rPr>
              <a:t>6</a:t>
            </a:r>
            <a:r>
              <a:rPr lang="ru-RU"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қараша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8-10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4996601" y="3995874"/>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Адылбаева Г.Б./Бекмурзаева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31002</TotalTime>
  <Words>592</Words>
  <Application>Microsoft Office PowerPoint</Application>
  <PresentationFormat>Лист A4 (210x297 мм)</PresentationFormat>
  <Paragraphs>91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4098</cp:revision>
  <cp:lastPrinted>2021-07-01T07:38:07Z</cp:lastPrinted>
  <dcterms:created xsi:type="dcterms:W3CDTF">2018-03-27T06:03:00Z</dcterms:created>
  <dcterms:modified xsi:type="dcterms:W3CDTF">2025-11-14T07:55:25Z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