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26704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шығыстан </a:t>
            </a:r>
            <a:r>
              <a:rPr lang="kk-KZ" sz="1200" dirty="0">
                <a:solidFill>
                  <a:prstClr val="black"/>
                </a:solidFill>
                <a:latin typeface="Times New Roman" pitchFamily="18" charset="0"/>
                <a:cs typeface="Times New Roman" pitchFamily="18" charset="0"/>
              </a:rPr>
              <a:t>соғады, күші 3-8 м/с. Ауа температурасы </a:t>
            </a:r>
            <a:r>
              <a:rPr lang="kk-KZ" sz="1200" dirty="0" smtClean="0">
                <a:solidFill>
                  <a:prstClr val="black"/>
                </a:solidFill>
                <a:latin typeface="Times New Roman" pitchFamily="18" charset="0"/>
                <a:cs typeface="Times New Roman" pitchFamily="18" charset="0"/>
              </a:rPr>
              <a:t>түнде 18-20°, күндіз 4-6°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30733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630363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kk-KZ" altLang="ru-RU" sz="1200" b="1" i="1" dirty="0">
                <a:solidFill>
                  <a:srgbClr val="000000"/>
                </a:solidFill>
                <a:latin typeface="Times New Roman" panose="02020603050405020304" pitchFamily="18" charset="0"/>
                <a:cs typeface="Times New Roman" panose="02020603050405020304" pitchFamily="18" charset="0"/>
              </a:rPr>
              <a:t>.</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19466</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3697</cp:revision>
  <cp:lastPrinted>2021-07-01T03:56:27Z</cp:lastPrinted>
  <dcterms:created xsi:type="dcterms:W3CDTF">2018-03-27T06:03:00Z</dcterms:created>
  <dcterms:modified xsi:type="dcterms:W3CDTF">2025-11-14T07:44:51Z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