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323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029799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 тұман. Жел оңтүстік-батыстан соғады, күші 5-10 м/с. Ауа температурасы түнде 1 градус аяз-1 градус жылы, күндіз 8-10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16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оңтүстіктен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0-2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36638</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6925</cp:revision>
  <cp:lastPrinted>2021-07-01T03:56:27Z</cp:lastPrinted>
  <dcterms:created xsi:type="dcterms:W3CDTF">2018-03-27T06:03:00Z</dcterms:created>
  <dcterms:modified xsi:type="dcterms:W3CDTF">2025-11-14T08:00:53Z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