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08" d="100"/>
          <a:sy n="108" d="100"/>
        </p:scale>
        <p:origin x="207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489841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46900" y="46075"/>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15 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14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бұлтты, жауын-шашынсыз. Оңтүстік-шығыстан, оңтүстіктен </a:t>
            </a:r>
            <a:r>
              <a:rPr lang="kk-KZ" sz="1150" dirty="0">
                <a:latin typeface="Times New Roman" panose="02020603050405020304" pitchFamily="18" charset="0"/>
                <a:cs typeface="Times New Roman" panose="02020603050405020304" pitchFamily="18" charset="0"/>
              </a:rPr>
              <a:t>жел соғады, </a:t>
            </a:r>
            <a:r>
              <a:rPr lang="kk-KZ" sz="1150" dirty="0" smtClean="0">
                <a:latin typeface="Times New Roman" panose="02020603050405020304" pitchFamily="18" charset="0"/>
                <a:cs typeface="Times New Roman" panose="02020603050405020304" pitchFamily="18" charset="0"/>
              </a:rPr>
              <a:t>күші 2-7 м/с. Ауа температурасы түнде 0-2, күндіз 8-10 градус жылы болады.</a:t>
            </a:r>
          </a:p>
          <a:p>
            <a:pPr algn="ctr"/>
            <a:r>
              <a:rPr lang="kk-KZ" sz="1150" b="1" dirty="0" smtClean="0">
                <a:latin typeface="Times New Roman" panose="02020603050405020304" pitchFamily="18" charset="0"/>
                <a:cs typeface="Times New Roman" panose="02020603050405020304" pitchFamily="18" charset="0"/>
              </a:rPr>
              <a:t>16 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15 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16</a:t>
            </a:r>
            <a:r>
              <a:rPr lang="kk-KZ" sz="1150" b="1" dirty="0" smtClean="0">
                <a:latin typeface="Times New Roman" panose="02020603050405020304" pitchFamily="18" charset="0"/>
                <a:cs typeface="Times New Roman" panose="02020603050405020304" pitchFamily="18" charset="0"/>
              </a:rPr>
              <a:t> 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Бұлтты, жауын-шашынсыз. Оңтүстік-шығыстан 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2-7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0-2 градус жылы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5134051"/>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1440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218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1.089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0.272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15 қарашада,</a:t>
            </a:r>
            <a:r>
              <a:rPr lang="ru-RU" sz="1150" dirty="0" smtClean="0">
                <a:solidFill>
                  <a:schemeClr val="tx1"/>
                </a:solidFill>
                <a:latin typeface="Times New Roman" panose="02020603050405020304" pitchFamily="18" charset="0"/>
                <a:cs typeface="Times New Roman" panose="02020603050405020304" pitchFamily="18" charset="0"/>
              </a:rPr>
              <a:t> 16</a:t>
            </a:r>
            <a:r>
              <a:rPr lang="kk-KZ" sz="1150" dirty="0" smtClean="0">
                <a:solidFill>
                  <a:schemeClr val="tx1"/>
                </a:solidFill>
                <a:latin typeface="Times New Roman" panose="02020603050405020304" pitchFamily="18" charset="0"/>
                <a:cs typeface="Times New Roman" panose="02020603050405020304" pitchFamily="18" charset="0"/>
              </a:rPr>
              <a:t> 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37519</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6236</cp:revision>
  <cp:lastPrinted>2021-07-01T07:38:07Z</cp:lastPrinted>
  <dcterms:created xsi:type="dcterms:W3CDTF">2018-03-27T06:03:00Z</dcterms:created>
  <dcterms:modified xsi:type="dcterms:W3CDTF">2025-11-14T07:46:15Z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