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611039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ноября 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южный 9-14, днем порывы 15 м/с. Температура воздуха ночью 0-2, днем 4-6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17 ноября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с переходом на юго-восточный 9-14 м/с. Температура воздуха 0-2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011579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25129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3929</cp:revision>
  <cp:lastPrinted>2021-07-01T03:56:27Z</cp:lastPrinted>
  <dcterms:created xsi:type="dcterms:W3CDTF">2018-03-27T06:03:00Z</dcterms:created>
  <dcterms:modified xsi:type="dcterms:W3CDTF">2025-11-15T07:15:18Z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