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9547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151438" y="3693319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en-US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3-8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 воздуха ночью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              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380277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275248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Нұрғали 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28811</TotalTime>
  <Words>622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3924</cp:revision>
  <cp:lastPrinted>2021-07-01T07:38:07Z</cp:lastPrinted>
  <dcterms:created xsi:type="dcterms:W3CDTF">2018-03-27T06:03:00Z</dcterms:created>
  <dcterms:modified xsi:type="dcterms:W3CDTF">2025-11-15T07:37:13Z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