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112" d="100"/>
          <a:sy n="112" d="100"/>
        </p:scale>
        <p:origin x="2028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43662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на юго-западный, западный 5-10 м/с. Температура воздуха ночью 0-2, днем 8-10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433058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А./Сұлтанова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56848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6483</cp:revision>
  <cp:lastPrinted>2021-02-03T11:37:00Z</cp:lastPrinted>
  <dcterms:created xsi:type="dcterms:W3CDTF">2018-03-27T06:03:00Z</dcterms:created>
  <dcterms:modified xsi:type="dcterms:W3CDTF">2025-11-15T09:00:09Z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