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05322728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№319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юго-восточный 2-7 м/с. Температура воздуха ночью 2-4 мороза, днем 5-7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6447447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9.713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2.463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28175</TotalTime>
  <Words>645</Words>
  <Application>Microsoft Office PowerPoint</Application>
  <PresentationFormat>Лист A4 (210x297 мм)</PresentationFormat>
  <Paragraphs>109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5154</cp:revision>
  <cp:lastPrinted>2021-07-01T03:56:27Z</cp:lastPrinted>
  <dcterms:created xsi:type="dcterms:W3CDTF">2018-03-27T06:03:00Z</dcterms:created>
  <dcterms:modified xsi:type="dcterms:W3CDTF">2025-11-15T07:26:03Z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