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91299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южный 9-14 м/с. Температура воздуха ночью 3-5 мороза, днем 3-5 тепла.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521881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2057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ноября, ночью 17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52012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7336</cp:revision>
  <cp:lastPrinted>2025-08-12T06:13:34Z</cp:lastPrinted>
  <dcterms:created xsi:type="dcterms:W3CDTF">2018-03-27T06:03:00Z</dcterms:created>
  <dcterms:modified xsi:type="dcterms:W3CDTF">2025-11-15T06:27:28Z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