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87545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13161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днем дождь. Туман. Ветер юго-восточный с переходом на северо-восточный 7-12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днем 6-8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Т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уман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Ветер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м/с. Температура воздуха 0-2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35370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6338</cp:revision>
  <cp:lastPrinted>2021-07-01T03:56:27Z</cp:lastPrinted>
  <dcterms:created xsi:type="dcterms:W3CDTF">2018-03-27T06:03:00Z</dcterms:created>
  <dcterms:modified xsi:type="dcterms:W3CDTF">2025-11-15T07:05:29Z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