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319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15 ноября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16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</a:t>
            </a:r>
            <a:r>
              <a:rPr lang="kk-KZ" dirty="0">
                <a:solidFill>
                  <a:schemeClr val="tx1"/>
                </a:solidFill>
              </a:rPr>
              <a:t>Ночью и утром туман.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kk-KZ" dirty="0">
                <a:solidFill>
                  <a:schemeClr val="tx1"/>
                </a:solidFill>
              </a:rPr>
              <a:t>юго-</a:t>
            </a:r>
            <a:r>
              <a:rPr lang="ru-RU" dirty="0">
                <a:solidFill>
                  <a:schemeClr val="tx1"/>
                </a:solidFill>
              </a:rPr>
              <a:t>восточный </a:t>
            </a:r>
            <a:r>
              <a:rPr lang="kk-KZ" dirty="0">
                <a:solidFill>
                  <a:schemeClr val="tx1"/>
                </a:solidFill>
              </a:rPr>
              <a:t>2-7</a:t>
            </a:r>
            <a:r>
              <a:rPr lang="ru-RU" dirty="0">
                <a:solidFill>
                  <a:schemeClr val="tx1"/>
                </a:solidFill>
              </a:rPr>
              <a:t> м/с. Температура воздуха ночью 1-3, днем </a:t>
            </a:r>
            <a:r>
              <a:rPr lang="kk-KZ" dirty="0">
                <a:solidFill>
                  <a:schemeClr val="tx1"/>
                </a:solidFill>
              </a:rPr>
              <a:t>12-14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17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dirty="0" smtClean="0">
                <a:solidFill>
                  <a:schemeClr val="tx1"/>
                </a:solidFill>
              </a:rPr>
              <a:t>. Ветер юго-восточный 2-7</a:t>
            </a:r>
            <a:r>
              <a:rPr lang="ru-RU" dirty="0">
                <a:solidFill>
                  <a:schemeClr val="tx1"/>
                </a:solidFill>
              </a:rPr>
              <a:t> м/с. Температура </a:t>
            </a:r>
            <a:r>
              <a:rPr lang="ru-RU" dirty="0" smtClean="0">
                <a:solidFill>
                  <a:schemeClr val="tx1"/>
                </a:solidFill>
              </a:rPr>
              <a:t>воздуха </a:t>
            </a:r>
            <a:r>
              <a:rPr lang="ru-RU" dirty="0" smtClean="0">
                <a:solidFill>
                  <a:schemeClr val="tx1"/>
                </a:solidFill>
              </a:rPr>
              <a:t>3-5 </a:t>
            </a:r>
            <a:r>
              <a:rPr lang="ru-RU" dirty="0" smtClean="0">
                <a:solidFill>
                  <a:schemeClr val="tx1"/>
                </a:solidFill>
              </a:rPr>
              <a:t>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0799660"/>
              </p:ext>
            </p:extLst>
          </p:nvPr>
        </p:nvGraphicFramePr>
        <p:xfrm>
          <a:off x="4835525" y="4248150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16 но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ября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17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15 ноября 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27284</TotalTime>
  <Words>768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6535</cp:revision>
  <cp:lastPrinted>2021-07-01T09:11:30Z</cp:lastPrinted>
  <dcterms:created xsi:type="dcterms:W3CDTF">2018-03-27T06:03:00Z</dcterms:created>
  <dcterms:modified xsi:type="dcterms:W3CDTF">2025-11-15T06:18:41Z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