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26511511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ноября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68758381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юго-восточный 3-8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18-20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14278</TotalTime>
  <Words>608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3819</cp:revision>
  <cp:lastPrinted>2021-07-01T03:56:27Z</cp:lastPrinted>
  <dcterms:created xsi:type="dcterms:W3CDTF">2018-03-27T06:03:00Z</dcterms:created>
  <dcterms:modified xsi:type="dcterms:W3CDTF">2025-11-15T06:32:51Z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