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502487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037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южный, юго-западный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порывы 15-20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6-8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199613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30281</TotalTime>
  <Words>594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5195</cp:revision>
  <cp:lastPrinted>2021-07-01T03:56:27Z</cp:lastPrinted>
  <dcterms:created xsi:type="dcterms:W3CDTF">2018-03-27T06:03:00Z</dcterms:created>
  <dcterms:modified xsi:type="dcterms:W3CDTF">2025-11-15T07:43:24Z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