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635382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815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ноября 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ночью и утром небольшие осадки (дождь, снег). Ветер юго-западный с переходом на северо-западный 7-12 м/с. Температура воздуха ночью 0-2, днем 2-4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ноября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с переходом на юго-западный 5-10 м/с. Температура воздуха 0-2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976789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25140</TotalTime>
  <Words>610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3930</cp:revision>
  <cp:lastPrinted>2021-07-01T03:56:27Z</cp:lastPrinted>
  <dcterms:created xsi:type="dcterms:W3CDTF">2018-03-27T06:03:00Z</dcterms:created>
  <dcterms:modified xsi:type="dcterms:W3CDTF">2025-11-16T07:09:57Z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