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346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7643960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ночью осадки (дождь, снег), гололед. Ветер юго-западный с переходом на северо-западный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днем 1 мороза-1тепла.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19946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7510</cp:revision>
  <cp:lastPrinted>2021-07-01T03:56:27Z</cp:lastPrinted>
  <dcterms:created xsi:type="dcterms:W3CDTF">2018-03-27T06:03:00Z</dcterms:created>
  <dcterms:modified xsi:type="dcterms:W3CDTF">2025-11-16T06:40:05Z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