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753251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687817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1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северо-восточный, восточный 7-12 м/с. Температура воздуха ночью 1-3 мороза, днем 5-7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блачно, н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ебольшой дождь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южный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5-7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Тулепов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35391</TotalTime>
  <Words>598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6341</cp:revision>
  <cp:lastPrinted>2021-07-01T03:56:27Z</cp:lastPrinted>
  <dcterms:created xsi:type="dcterms:W3CDTF">2018-03-27T06:03:00Z</dcterms:created>
  <dcterms:modified xsi:type="dcterms:W3CDTF">2025-11-16T06:02:25Z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