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17784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осадков. Ветер восточный, северо-восточный 1-6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 мороза-1 тепла,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16-18 тепла.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078069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94313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</a:t>
                      </a: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</a:t>
                      </a:r>
                      <a:r>
                        <a:rPr lang="kk-KZ" altLang="x-none" sz="800" b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15533</TotalTime>
  <Words>586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3832</cp:revision>
  <cp:lastPrinted>2021-07-01T03:56:27Z</cp:lastPrinted>
  <dcterms:created xsi:type="dcterms:W3CDTF">2018-03-27T06:03:00Z</dcterms:created>
  <dcterms:modified xsi:type="dcterms:W3CDTF">2025-11-16T06:21:56Z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