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2" y="3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244084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№320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7257491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ноября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ноября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17 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северо-восточный 5-10 м/с. Температура воздуха ночью 6-8, днем 13-15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ноября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18 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-5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28813</TotalTime>
  <Words>581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4048</cp:revision>
  <cp:lastPrinted>2021-10-15T03:50:29Z</cp:lastPrinted>
  <dcterms:created xsi:type="dcterms:W3CDTF">2018-03-27T06:03:00Z</dcterms:created>
  <dcterms:modified xsi:type="dcterms:W3CDTF">2025-11-16T06:47:53Z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