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9619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северо-западный с переходом на восточный 1-6 м/с. Температура воздуха ночью 1-3, днем 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43305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56876</TotalTime>
  <Words>601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6487</cp:revision>
  <cp:lastPrinted>2021-02-03T11:37:00Z</cp:lastPrinted>
  <dcterms:created xsi:type="dcterms:W3CDTF">2018-03-27T06:03:00Z</dcterms:created>
  <dcterms:modified xsi:type="dcterms:W3CDTF">2025-11-16T09:18:56Z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