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>
        <p:scale>
          <a:sx n="100" d="100"/>
          <a:sy n="100" d="100"/>
        </p:scale>
        <p:origin x="2304" y="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6861287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72372" y="3649788"/>
            <a:ext cx="475297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en-US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       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2426" y="2286525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400592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./Пірімжар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29162</TotalTime>
  <Words>669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3928</cp:revision>
  <cp:lastPrinted>2021-07-01T07:38:07Z</cp:lastPrinted>
  <dcterms:created xsi:type="dcterms:W3CDTF">2018-03-27T06:03:00Z</dcterms:created>
  <dcterms:modified xsi:type="dcterms:W3CDTF">2025-11-16T08:26:19Z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