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638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               9-14 м/с. Температура воздуха ночью  4-6 мороза, днем 0-2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ноября, ночью 19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19949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7514</cp:revision>
  <cp:lastPrinted>2021-07-01T03:56:27Z</cp:lastPrinted>
  <dcterms:created xsi:type="dcterms:W3CDTF">2018-03-27T06:03:00Z</dcterms:created>
  <dcterms:modified xsi:type="dcterms:W3CDTF">2025-11-17T06:44:44Z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