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14707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17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Временами туман. Ветер восточный с переходом на западный 5-10 м/с. Температура воздуха ночью 1-3, днем 12-14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туман.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2-7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078069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943664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</a:t>
                      </a: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</a:t>
                      </a: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15534</TotalTime>
  <Words>591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3834</cp:revision>
  <cp:lastPrinted>2021-07-01T03:56:27Z</cp:lastPrinted>
  <dcterms:created xsi:type="dcterms:W3CDTF">2018-03-27T06:03:00Z</dcterms:created>
  <dcterms:modified xsi:type="dcterms:W3CDTF">2025-11-17T07:48:54Z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