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8" d="100"/>
          <a:sy n="68" d="100"/>
        </p:scale>
        <p:origin x="77" y="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831574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72256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юго-восточный 5-10 м/с. Температура воздуха ночью 1-3 мороза, днем 2-4 тепла.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837458"/>
              </p:ext>
            </p:extLst>
          </p:nvPr>
        </p:nvGraphicFramePr>
        <p:xfrm>
          <a:off x="5134650" y="3763600"/>
          <a:ext cx="4528802" cy="237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ноября, ночью 19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52090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7342</cp:revision>
  <cp:lastPrinted>2025-08-12T06:13:34Z</cp:lastPrinted>
  <dcterms:created xsi:type="dcterms:W3CDTF">2018-03-27T06:03:00Z</dcterms:created>
  <dcterms:modified xsi:type="dcterms:W3CDTF">2025-11-17T05:57:19Z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