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38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436605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321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08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ноября по 20 ч 18 ноября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5-10 м/с. Температура воздуха 4-6 мороза, днем 1-3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2025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1136596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17, ночью 18 ноября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30466</TotalTime>
  <Words>587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5203</cp:revision>
  <cp:lastPrinted>2021-07-01T03:56:27Z</cp:lastPrinted>
  <dcterms:created xsi:type="dcterms:W3CDTF">2018-03-27T06:03:00Z</dcterms:created>
  <dcterms:modified xsi:type="dcterms:W3CDTF">2025-11-17T08:16:27Z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