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72937922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юго-восточный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728" y="2177071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36728" y="325921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3842593"/>
              </p:ext>
            </p:extLst>
          </p:nvPr>
        </p:nvGraphicFramePr>
        <p:xfrm>
          <a:off x="5039186" y="420098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20100</TotalTime>
  <Words>613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3744</cp:revision>
  <cp:lastPrinted>2021-07-01T03:56:27Z</cp:lastPrinted>
  <dcterms:created xsi:type="dcterms:W3CDTF">2018-03-27T06:03:00Z</dcterms:created>
  <dcterms:modified xsi:type="dcterms:W3CDTF">2025-11-17T07:40:31Z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