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66776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3-8 м/с. Температура воздуха ночью 0-2 мороза, днем 7-9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431594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28195</TotalTime>
  <Words>649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5156</cp:revision>
  <cp:lastPrinted>2021-07-01T03:56:27Z</cp:lastPrinted>
  <dcterms:created xsi:type="dcterms:W3CDTF">2018-03-27T06:03:00Z</dcterms:created>
  <dcterms:modified xsi:type="dcterms:W3CDTF">2025-11-17T07:58:21Z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