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85971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880" algn="just">
              <a:spcAft>
                <a:spcPts val="0"/>
              </a:spcAft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ноября 2025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 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 целом по городу ожидается повышенный уровень загрязнения воздуха.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50442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с переходом на юго-восточный 2-7 м/с. Температура воздуха ночью 2-4, днем 11-13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28819</TotalTime>
  <Words>588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4049</cp:revision>
  <cp:lastPrinted>2021-10-15T03:50:29Z</cp:lastPrinted>
  <dcterms:created xsi:type="dcterms:W3CDTF">2018-03-27T06:03:00Z</dcterms:created>
  <dcterms:modified xsi:type="dcterms:W3CDTF">2025-11-17T07:18:34Z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