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265793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1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Ночью и утром туман. Ветер юго-восточный, южный 7-12 м/с. Температура воздуха ночью 3-5 мороза, днем 3-5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Температура воздуха 0-2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445022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25148</TotalTime>
  <Words>603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3931</cp:revision>
  <cp:lastPrinted>2021-07-01T03:56:27Z</cp:lastPrinted>
  <dcterms:created xsi:type="dcterms:W3CDTF">2018-03-27T06:03:00Z</dcterms:created>
  <dcterms:modified xsi:type="dcterms:W3CDTF">2025-11-17T06:59:08Z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