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2" d="100"/>
          <a:sy n="82" d="100"/>
        </p:scale>
        <p:origin x="84" y="8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283710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қараша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2025 ж. сағ. 20-дейін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a:t>
            </a:r>
            <a:r>
              <a:rPr lang="kk-KZ" sz="1200" kern="9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5-10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Ауа </a:t>
            </a:r>
            <a:r>
              <a:rPr lang="kk-KZ" sz="1200" dirty="0">
                <a:solidFill>
                  <a:prstClr val="black"/>
                </a:solidFill>
                <a:latin typeface="Times New Roman" panose="02020603050405020304" pitchFamily="18" charset="0"/>
              </a:rPr>
              <a:t>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4-6</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градус аяз, күндіз 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endParaRPr lang="kk-KZ" sz="1200" dirty="0" smtClean="0">
              <a:solidFill>
                <a:prstClr val="black"/>
              </a:solidFill>
              <a:latin typeface="Times New Roman" panose="02020603050405020304" pitchFamily="18" charset="0"/>
            </a:endParaRP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қараша</a:t>
            </a:r>
            <a:endParaRPr lang="kk-KZ"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algn="just"/>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1-3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95077473"/>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786799591"/>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19 </a:t>
            </a:r>
            <a:r>
              <a:rPr lang="kk-KZ" sz="1200" dirty="0" smtClean="0">
                <a:solidFill>
                  <a:prstClr val="black"/>
                </a:solidFill>
                <a:latin typeface="Times New Roman" panose="02020603050405020304" pitchFamily="18" charset="0"/>
                <a:cs typeface="Times New Roman" panose="02020603050405020304" pitchFamily="18" charset="0"/>
              </a:rPr>
              <a:t>қараша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26924</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5222</cp:revision>
  <cp:lastPrinted>2021-07-01T07:38:07Z</cp:lastPrinted>
  <dcterms:created xsi:type="dcterms:W3CDTF">2018-03-27T06:03:00Z</dcterms:created>
  <dcterms:modified xsi:type="dcterms:W3CDTF">2025-11-17T08:15:18Z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