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984407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3" y="184413"/>
            <a:ext cx="4894975"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қарашаға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17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18</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Түнде және таңертең тұман күтіледі. Оңтүстік-шығыстан, оңтүстіктен жел соғады, күші 7-12 м/с. </a:t>
            </a:r>
            <a:r>
              <a:rPr lang="ru-RU" sz="1300" dirty="0" err="1">
                <a:effectLst/>
                <a:latin typeface="Times New Roman" panose="02020603050405020304" pitchFamily="18" charset="0"/>
                <a:ea typeface="Calibri" panose="020F0502020204030204" pitchFamily="34" charset="0"/>
              </a:rPr>
              <a:t>Ауа</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температурасы</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түнде</a:t>
            </a:r>
            <a:r>
              <a:rPr lang="ru-RU" sz="1300" dirty="0">
                <a:effectLst/>
                <a:latin typeface="Times New Roman" panose="02020603050405020304" pitchFamily="18" charset="0"/>
                <a:ea typeface="Calibri" panose="020F0502020204030204" pitchFamily="34" charset="0"/>
              </a:rPr>
              <a:t> 3-5 </a:t>
            </a:r>
            <a:r>
              <a:rPr lang="ru-RU" sz="1300" dirty="0" err="1">
                <a:effectLst/>
                <a:latin typeface="Times New Roman" panose="02020603050405020304" pitchFamily="18" charset="0"/>
                <a:ea typeface="Calibri" panose="020F0502020204030204" pitchFamily="34" charset="0"/>
              </a:rPr>
              <a:t>аяз</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күндіз</a:t>
            </a:r>
            <a:r>
              <a:rPr lang="ru-RU" sz="1300" dirty="0">
                <a:effectLst/>
                <a:latin typeface="Times New Roman" panose="02020603050405020304" pitchFamily="18" charset="0"/>
                <a:ea typeface="Calibri" panose="020F0502020204030204" pitchFamily="34" charset="0"/>
              </a:rPr>
              <a:t> 3-5 </a:t>
            </a:r>
            <a:r>
              <a:rPr lang="kk-KZ" sz="1300" dirty="0">
                <a:effectLst/>
                <a:latin typeface="Times New Roman" panose="02020603050405020304" pitchFamily="18" charset="0"/>
                <a:ea typeface="Calibri" panose="020F0502020204030204" pitchFamily="34" charset="0"/>
              </a:rPr>
              <a:t>градус </a:t>
            </a:r>
            <a:r>
              <a:rPr lang="ru-RU" sz="1300" dirty="0" err="1">
                <a:effectLst/>
                <a:latin typeface="Times New Roman" panose="02020603050405020304" pitchFamily="18" charset="0"/>
                <a:ea typeface="Calibri" panose="020F0502020204030204" pitchFamily="34" charset="0"/>
              </a:rPr>
              <a:t>жылы</a:t>
            </a:r>
            <a:r>
              <a:rPr lang="kk-KZ" sz="1300" dirty="0">
                <a:latin typeface="Times New Roman" panose="02020603050405020304" pitchFamily="18" charset="0"/>
                <a:ea typeface="Calibri" panose="020F0502020204030204" pitchFamily="34" charset="0"/>
              </a:rPr>
              <a:t>.</a:t>
            </a:r>
          </a:p>
          <a:p>
            <a:pPr indent="182563" algn="just"/>
            <a:endParaRPr lang="kk-KZ" sz="1200" dirty="0">
              <a:effectLst/>
              <a:latin typeface="Times New Roman" panose="02020603050405020304" pitchFamily="18" charset="0"/>
              <a:ea typeface="Calibri" panose="020F0502020204030204" pitchFamily="34" charset="0"/>
            </a:endParaRPr>
          </a:p>
          <a:p>
            <a:pPr indent="182563" algn="ct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қарашаға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kk-KZ" sz="1100" b="1" dirty="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қарашаның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19 </a:t>
            </a:r>
            <a:r>
              <a:rPr kumimoji="0" lang="kk-KZ" sz="11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қарашаның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жауын-шашынсыз</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Оңтүстік-батыстан жел соғады, күші </a:t>
            </a:r>
            <a:r>
              <a:rPr lang="kk-KZ" sz="1300" dirty="0">
                <a:latin typeface="Times New Roman" panose="02020603050405020304" pitchFamily="18" charset="0"/>
                <a:ea typeface="Calibri" panose="020F0502020204030204" pitchFamily="34" charset="0"/>
              </a:rPr>
              <a:t>7-12</a:t>
            </a:r>
            <a:r>
              <a:rPr lang="kk-KZ" sz="1300" dirty="0">
                <a:effectLst/>
                <a:latin typeface="Times New Roman" panose="02020603050405020304" pitchFamily="18" charset="0"/>
                <a:ea typeface="Calibri" panose="020F0502020204030204" pitchFamily="34" charset="0"/>
              </a:rPr>
              <a:t> м/с. Ауа температурасы 0-2 градус </a:t>
            </a:r>
            <a:r>
              <a:rPr lang="kk-KZ" sz="1300" dirty="0">
                <a:latin typeface="Times New Roman" panose="02020603050405020304" pitchFamily="18" charset="0"/>
                <a:ea typeface="Calibri" panose="020F0502020204030204" pitchFamily="34" charset="0"/>
              </a:rPr>
              <a:t>жылы</a:t>
            </a:r>
            <a:r>
              <a:rPr lang="ru-RU" sz="1300" dirty="0">
                <a:latin typeface="Times New Roman" panose="02020603050405020304" pitchFamily="18" charset="0"/>
                <a:ea typeface="Calibri" panose="020F0502020204030204" pitchFamily="34" charset="0"/>
              </a:rPr>
              <a:t>.</a:t>
            </a:r>
            <a:endParaRPr lang="kk-KZ" sz="1300" dirty="0">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ыдырауына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17 </a:t>
            </a:r>
            <a:r>
              <a:rPr lang="ru-RU" altLang="ru-RU" sz="1100" b="1" dirty="0" err="1">
                <a:latin typeface="Times New Roman" panose="02020603050405020304" pitchFamily="18" charset="0"/>
                <a:cs typeface="Times New Roman" panose="02020603050405020304" pitchFamily="18" charset="0"/>
              </a:rPr>
              <a:t>қарашада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87049561"/>
              </p:ext>
            </p:extLst>
          </p:nvPr>
        </p:nvGraphicFramePr>
        <p:xfrm>
          <a:off x="5047437" y="4509120"/>
          <a:ext cx="4572000" cy="1911702"/>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8736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2">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3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19888</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3851</cp:revision>
  <cp:lastPrinted>2021-07-01T07:38:07Z</cp:lastPrinted>
  <dcterms:created xsi:type="dcterms:W3CDTF">2018-03-27T06:03:00Z</dcterms:created>
  <dcterms:modified xsi:type="dcterms:W3CDTF">2025-11-17T06:59:06Z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