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93860410"/>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18 қарашаға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соққан жел оңтүстік-шығыстан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5-10</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0-2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a:latin typeface="Times New Roman" panose="02020603050405020304" pitchFamily="18" charset="0"/>
                <a:cs typeface="Times New Roman" panose="02020603050405020304" pitchFamily="18" charset="0"/>
              </a:rPr>
              <a:t>аяз, күндіз </a:t>
            </a:r>
            <a:r>
              <a:rPr lang="kk-KZ" altLang="ru-RU" sz="1200" dirty="0" smtClean="0">
                <a:latin typeface="Times New Roman" panose="02020603050405020304" pitchFamily="18" charset="0"/>
                <a:cs typeface="Times New Roman" panose="02020603050405020304" pitchFamily="18" charset="0"/>
              </a:rPr>
              <a:t>4-6</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19 қарашаға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18 </a:t>
            </a:r>
            <a:r>
              <a:rPr lang="ru-RU" sz="1150" b="1" dirty="0" err="1" smtClean="0">
                <a:latin typeface="Times New Roman" panose="02020603050405020304" pitchFamily="18" charset="0"/>
                <a:cs typeface="Times New Roman" panose="02020603050405020304" pitchFamily="18" charset="0"/>
              </a:rPr>
              <a:t>қараша</a:t>
            </a:r>
            <a:r>
              <a:rPr lang="ru-RU"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19 </a:t>
            </a:r>
            <a:r>
              <a:rPr lang="ru-RU" sz="1150" b="1" dirty="0" err="1" smtClean="0">
                <a:latin typeface="Times New Roman" panose="02020603050405020304" pitchFamily="18" charset="0"/>
                <a:cs typeface="Times New Roman" panose="02020603050405020304" pitchFamily="18" charset="0"/>
              </a:rPr>
              <a:t>қараша</a:t>
            </a:r>
            <a:r>
              <a:rPr lang="ru-RU"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4-6</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қарашаға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27956882"/>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27523</TotalTime>
  <Words>549</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5017</cp:revision>
  <cp:lastPrinted>2021-07-01T07:38:07Z</cp:lastPrinted>
  <dcterms:created xsi:type="dcterms:W3CDTF">2018-03-27T06:03:00Z</dcterms:created>
  <dcterms:modified xsi:type="dcterms:W3CDTF">2025-11-17T08:06:26Z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